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7" r:id="rId2"/>
    <p:sldId id="313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29" r:id="rId14"/>
  </p:sldIdLst>
  <p:sldSz cx="12192000" cy="6858000"/>
  <p:notesSz cx="6858000" cy="9144000"/>
  <p:embeddedFontLst>
    <p:embeddedFont>
      <p:font typeface="Helvetica Bold" panose="020B0604020202020204" charset="0"/>
      <p:regular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41" userDrawn="1">
          <p15:clr>
            <a:srgbClr val="F26B43"/>
          </p15:clr>
        </p15:guide>
        <p15:guide id="3" pos="7242" userDrawn="1">
          <p15:clr>
            <a:srgbClr val="A4A3A4"/>
          </p15:clr>
        </p15:guide>
        <p15:guide id="4" pos="7423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orient="horz" pos="2795" userDrawn="1">
          <p15:clr>
            <a:srgbClr val="A4A3A4"/>
          </p15:clr>
        </p15:guide>
        <p15:guide id="7" pos="5428" userDrawn="1">
          <p15:clr>
            <a:srgbClr val="A4A3A4"/>
          </p15:clr>
        </p15:guide>
        <p15:guide id="8" orient="horz" pos="4019" userDrawn="1">
          <p15:clr>
            <a:srgbClr val="A4A3A4"/>
          </p15:clr>
        </p15:guide>
        <p15:guide id="9" pos="2229" userDrawn="1">
          <p15:clr>
            <a:srgbClr val="A4A3A4"/>
          </p15:clr>
        </p15:guide>
        <p15:guide id="10" pos="357" userDrawn="1">
          <p15:clr>
            <a:srgbClr val="9FCC3B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6D8"/>
    <a:srgbClr val="E1DFF2"/>
    <a:srgbClr val="F4ECE4"/>
    <a:srgbClr val="D1E2FD"/>
    <a:srgbClr val="F6F8FB"/>
    <a:srgbClr val="FFFFFF"/>
    <a:srgbClr val="F6F7F8"/>
    <a:srgbClr val="76B531"/>
    <a:srgbClr val="F3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7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920" y="990"/>
      </p:cViewPr>
      <p:guideLst>
        <p:guide orient="horz" pos="232"/>
        <p:guide pos="241"/>
        <p:guide pos="7242"/>
        <p:guide pos="7423"/>
        <p:guide orient="horz" pos="4201"/>
        <p:guide orient="horz" pos="2795"/>
        <p:guide pos="5428"/>
        <p:guide orient="horz" pos="4019"/>
        <p:guide pos="2229"/>
        <p:guide pos="3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DA60D-7F3C-472C-B3DA-515C6C10A136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4FA2D-71E0-4CFC-8100-CCD50BD6C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0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39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580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32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2c6f0a5e03a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2c6f0a5e03a_0_1726:notes"/>
          <p:cNvSpPr txBox="1">
            <a:spLocks noGrp="1"/>
          </p:cNvSpPr>
          <p:nvPr>
            <p:ph type="body" idx="1"/>
          </p:nvPr>
        </p:nvSpPr>
        <p:spPr>
          <a:xfrm>
            <a:off x="680244" y="4778673"/>
            <a:ext cx="5437200" cy="3908400"/>
          </a:xfrm>
          <a:prstGeom prst="rect">
            <a:avLst/>
          </a:prstGeom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g2c6f0a5e03a_0_1726:notes"/>
          <p:cNvSpPr txBox="1">
            <a:spLocks noGrp="1"/>
          </p:cNvSpPr>
          <p:nvPr>
            <p:ph type="sldNum" idx="12"/>
          </p:nvPr>
        </p:nvSpPr>
        <p:spPr>
          <a:xfrm>
            <a:off x="3849955" y="9430546"/>
            <a:ext cx="2946000" cy="497700"/>
          </a:xfrm>
          <a:prstGeom prst="rect">
            <a:avLst/>
          </a:prstGeom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91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834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55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91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815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284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01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2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994411" y="3275203"/>
            <a:ext cx="7955279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 txBox="1">
            <a:spLocks noGrp="1"/>
          </p:cNvSpPr>
          <p:nvPr>
            <p:ph type="sldNum" idx="12"/>
          </p:nvPr>
        </p:nvSpPr>
        <p:spPr>
          <a:xfrm>
            <a:off x="5632692" y="6464153"/>
            <a:ext cx="4309110" cy="3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98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 userDrawn="1"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 userDrawn="1"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 userDrawn="1"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 userDrawn="1"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 userDrawn="1"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 userDrawn="1"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 userDrawn="1"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 userDrawn="1"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 userDrawn="1"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 userDrawn="1"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 userDrawn="1"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 userDrawn="1"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 userDrawn="1"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 userDrawn="1"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 userDrawn="1"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 userDrawn="1"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 userDrawn="1"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 userDrawn="1"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 userDrawn="1"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 userDrawn="1"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 userDrawn="1"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 userDrawn="1"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 userDrawn="1"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 userDrawn="1"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 userDrawn="1"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 userDrawn="1"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 userDrawn="1"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 userDrawn="1"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 userDrawn="1"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 userDrawn="1"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 userDrawn="1"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 userDrawn="1"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 userDrawn="1"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 userDrawn="1"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 userDrawn="1"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 userDrawn="1"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 userDrawn="1"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 userDrawn="1"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 userDrawn="1"/>
        </p:nvSpPr>
        <p:spPr>
          <a:xfrm>
            <a:off x="-9321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526" y="2840909"/>
            <a:ext cx="9144000" cy="125082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7321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_пла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 userDrawn="1"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 userDrawn="1"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 userDrawn="1"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 userDrawn="1"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 userDrawn="1"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 userDrawn="1"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 userDrawn="1"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 userDrawn="1"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 userDrawn="1"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 userDrawn="1"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 userDrawn="1"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 userDrawn="1"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 userDrawn="1"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 userDrawn="1"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 userDrawn="1"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 userDrawn="1"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 userDrawn="1"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 userDrawn="1"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 userDrawn="1"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 userDrawn="1"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 userDrawn="1"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 userDrawn="1"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 userDrawn="1"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6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 userDrawn="1"/>
        </p:nvSpPr>
        <p:spPr>
          <a:xfrm>
            <a:off x="1054993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 userDrawn="1"/>
        </p:nvSpPr>
        <p:spPr>
          <a:xfrm>
            <a:off x="1355140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 userDrawn="1"/>
        </p:nvSpPr>
        <p:spPr>
          <a:xfrm>
            <a:off x="1655287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1955434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182494" y="138037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473810" y="200565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182493" y="167731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72689" y="109377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74651" y="80085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 userDrawn="1"/>
        </p:nvSpPr>
        <p:spPr>
          <a:xfrm>
            <a:off x="182494" y="79543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 userDrawn="1"/>
        </p:nvSpPr>
        <p:spPr>
          <a:xfrm>
            <a:off x="-108670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 userDrawn="1"/>
        </p:nvSpPr>
        <p:spPr>
          <a:xfrm>
            <a:off x="182494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474651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 userDrawn="1"/>
        </p:nvSpPr>
        <p:spPr>
          <a:xfrm>
            <a:off x="764822" y="50330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 userDrawn="1"/>
        </p:nvSpPr>
        <p:spPr>
          <a:xfrm>
            <a:off x="764822" y="205749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 userDrawn="1"/>
        </p:nvSpPr>
        <p:spPr>
          <a:xfrm>
            <a:off x="182494" y="20634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1844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10549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-125643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-415814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 userDrawn="1"/>
        </p:nvSpPr>
        <p:spPr>
          <a:xfrm>
            <a:off x="-707971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 userDrawn="1"/>
        </p:nvSpPr>
        <p:spPr>
          <a:xfrm>
            <a:off x="911277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9412920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 userDrawn="1"/>
        </p:nvSpPr>
        <p:spPr>
          <a:xfrm>
            <a:off x="9713067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>
            <a:off x="11781166" y="6858000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 userDrawn="1"/>
        </p:nvSpPr>
        <p:spPr>
          <a:xfrm>
            <a:off x="11781166" y="655581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 userDrawn="1"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 userDrawn="1"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 userDrawn="1"/>
        </p:nvSpPr>
        <p:spPr>
          <a:xfrm>
            <a:off x="1208131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 userDrawn="1"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 userDrawn="1"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 userDrawn="1"/>
        </p:nvSpPr>
        <p:spPr>
          <a:xfrm>
            <a:off x="10317356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 userDrawn="1"/>
        </p:nvSpPr>
        <p:spPr>
          <a:xfrm>
            <a:off x="10608520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10900677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11190848" y="596534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 userDrawn="1"/>
        </p:nvSpPr>
        <p:spPr>
          <a:xfrm>
            <a:off x="11190848" y="5667796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 userDrawn="1"/>
        </p:nvSpPr>
        <p:spPr>
          <a:xfrm>
            <a:off x="10608520" y="566839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 userDrawn="1"/>
        </p:nvSpPr>
        <p:spPr>
          <a:xfrm>
            <a:off x="10317356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 userDrawn="1"/>
        </p:nvSpPr>
        <p:spPr>
          <a:xfrm>
            <a:off x="11432165" y="5370245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 userDrawn="1"/>
        </p:nvSpPr>
        <p:spPr>
          <a:xfrm>
            <a:off x="10007221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 userDrawn="1"/>
        </p:nvSpPr>
        <p:spPr>
          <a:xfrm>
            <a:off x="9717050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 userDrawn="1"/>
        </p:nvSpPr>
        <p:spPr>
          <a:xfrm>
            <a:off x="10317356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6979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1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Только заголовок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2c6f0a5e03a_0_17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16"/>
            <a:ext cx="12192000" cy="686003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c6f0a5e03a_0_1735"/>
          <p:cNvSpPr txBox="1">
            <a:spLocks noGrp="1"/>
          </p:cNvSpPr>
          <p:nvPr>
            <p:ph type="sldNum" idx="12"/>
          </p:nvPr>
        </p:nvSpPr>
        <p:spPr>
          <a:xfrm>
            <a:off x="317150" y="6114707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100">
                <a:solidFill>
                  <a:schemeClr val="lt1"/>
                </a:solidFill>
              </a:defRPr>
            </a:lvl1pPr>
            <a:lvl2pPr lvl="1" algn="l" rtl="0">
              <a:buNone/>
              <a:defRPr sz="1100">
                <a:solidFill>
                  <a:schemeClr val="lt1"/>
                </a:solidFill>
              </a:defRPr>
            </a:lvl2pPr>
            <a:lvl3pPr lvl="2" algn="l" rtl="0">
              <a:buNone/>
              <a:defRPr sz="1100">
                <a:solidFill>
                  <a:schemeClr val="lt1"/>
                </a:solidFill>
              </a:defRPr>
            </a:lvl3pPr>
            <a:lvl4pPr lvl="3" algn="l" rtl="0">
              <a:buNone/>
              <a:defRPr sz="1100">
                <a:solidFill>
                  <a:schemeClr val="lt1"/>
                </a:solidFill>
              </a:defRPr>
            </a:lvl4pPr>
            <a:lvl5pPr lvl="4" algn="l" rtl="0">
              <a:buNone/>
              <a:defRPr sz="1100">
                <a:solidFill>
                  <a:schemeClr val="lt1"/>
                </a:solidFill>
              </a:defRPr>
            </a:lvl5pPr>
            <a:lvl6pPr lvl="5" algn="l" rtl="0">
              <a:buNone/>
              <a:defRPr sz="1100">
                <a:solidFill>
                  <a:schemeClr val="lt1"/>
                </a:solidFill>
              </a:defRPr>
            </a:lvl6pPr>
            <a:lvl7pPr lvl="6" algn="l" rtl="0">
              <a:buNone/>
              <a:defRPr sz="1100">
                <a:solidFill>
                  <a:schemeClr val="lt1"/>
                </a:solidFill>
              </a:defRPr>
            </a:lvl7pPr>
            <a:lvl8pPr lvl="7" algn="l" rtl="0">
              <a:buNone/>
              <a:defRPr sz="1100">
                <a:solidFill>
                  <a:schemeClr val="lt1"/>
                </a:solidFill>
              </a:defRPr>
            </a:lvl8pPr>
            <a:lvl9pPr lvl="8" algn="l" rtl="0">
              <a:buNone/>
              <a:defRPr sz="1100"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43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1410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hyperlink" Target="https://shop.prosv.ru/formirovanie-funkcionalnoj-gramotnosti-sbornik-zadach-po-russkomu-yazyku-dlya-8-11-klassov27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249267" y="1505750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800077" y="2153513"/>
            <a:ext cx="3991002" cy="3259790"/>
          </a:xfrm>
          <a:custGeom>
            <a:avLst/>
            <a:gdLst>
              <a:gd name="connsiteX0" fmla="*/ 2324391 w 3965885"/>
              <a:gd name="connsiteY0" fmla="*/ 0 h 3259790"/>
              <a:gd name="connsiteX1" fmla="*/ 3802920 w 3965885"/>
              <a:gd name="connsiteY1" fmla="*/ 530778 h 3259790"/>
              <a:gd name="connsiteX2" fmla="*/ 3965885 w 3965885"/>
              <a:gd name="connsiteY2" fmla="*/ 678891 h 3259790"/>
              <a:gd name="connsiteX3" fmla="*/ 3965885 w 3965885"/>
              <a:gd name="connsiteY3" fmla="*/ 3006463 h 3259790"/>
              <a:gd name="connsiteX4" fmla="*/ 3712558 w 3965885"/>
              <a:gd name="connsiteY4" fmla="*/ 3259790 h 3259790"/>
              <a:gd name="connsiteX5" fmla="*/ 197423 w 3965885"/>
              <a:gd name="connsiteY5" fmla="*/ 3259790 h 3259790"/>
              <a:gd name="connsiteX6" fmla="*/ 182662 w 3965885"/>
              <a:gd name="connsiteY6" fmla="*/ 3229149 h 3259790"/>
              <a:gd name="connsiteX7" fmla="*/ 0 w 3965885"/>
              <a:gd name="connsiteY7" fmla="*/ 2324391 h 3259790"/>
              <a:gd name="connsiteX8" fmla="*/ 2324391 w 3965885"/>
              <a:gd name="connsiteY8" fmla="*/ 0 h 325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5885" h="3259790">
                <a:moveTo>
                  <a:pt x="2324391" y="0"/>
                </a:moveTo>
                <a:cubicBezTo>
                  <a:pt x="2886021" y="0"/>
                  <a:pt x="3401128" y="199190"/>
                  <a:pt x="3802920" y="530778"/>
                </a:cubicBezTo>
                <a:lnTo>
                  <a:pt x="3965885" y="678891"/>
                </a:lnTo>
                <a:lnTo>
                  <a:pt x="3965885" y="3006463"/>
                </a:lnTo>
                <a:cubicBezTo>
                  <a:pt x="3965885" y="3146372"/>
                  <a:pt x="3852467" y="3259790"/>
                  <a:pt x="3712558" y="3259790"/>
                </a:cubicBezTo>
                <a:lnTo>
                  <a:pt x="197423" y="3259790"/>
                </a:lnTo>
                <a:lnTo>
                  <a:pt x="182662" y="3229149"/>
                </a:lnTo>
                <a:cubicBezTo>
                  <a:pt x="65042" y="2951063"/>
                  <a:pt x="0" y="2645323"/>
                  <a:pt x="0" y="2324391"/>
                </a:cubicBezTo>
                <a:cubicBezTo>
                  <a:pt x="0" y="1040665"/>
                  <a:pt x="1040665" y="0"/>
                  <a:pt x="2324391" y="0"/>
                </a:cubicBezTo>
                <a:close/>
              </a:path>
            </a:pathLst>
          </a:custGeom>
          <a:solidFill>
            <a:schemeClr val="bg1">
              <a:lumMod val="9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2187" y="2634241"/>
            <a:ext cx="7291704" cy="196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lt1"/>
              </a:buClr>
              <a:buSzPts val="2800"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для старшеклассников</a:t>
            </a:r>
          </a:p>
          <a:p>
            <a:pPr>
              <a:lnSpc>
                <a:spcPct val="130000"/>
              </a:lnSpc>
              <a:buClr>
                <a:schemeClr val="lt1"/>
              </a:buClr>
              <a:buSzPts val="2800"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«Науки в помощь профессионалу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chemeClr val="lt1"/>
              </a:buClr>
              <a:buSzPts val="2800"/>
            </a:pP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040" y="1949953"/>
            <a:ext cx="4509683" cy="313172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333" y="-5450"/>
            <a:ext cx="2209139" cy="1063570"/>
          </a:xfrm>
          <a:prstGeom prst="rect">
            <a:avLst/>
          </a:prstGeom>
        </p:spPr>
      </p:pic>
      <p:sp>
        <p:nvSpPr>
          <p:cNvPr id="47" name="Скругленный прямоугольник 46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02433" y="441649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Чекалина Ольга Константиновна,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информатики и физики высшей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20966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Фармацевт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16" y="1821545"/>
            <a:ext cx="6835823" cy="45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649" y="1698204"/>
            <a:ext cx="6977211" cy="46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993" y="1835417"/>
            <a:ext cx="7369791" cy="41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c6f0a5e03a_0_1726"/>
          <p:cNvSpPr txBox="1">
            <a:spLocks noGrp="1"/>
          </p:cNvSpPr>
          <p:nvPr>
            <p:ph type="sldNum" idx="12"/>
          </p:nvPr>
        </p:nvSpPr>
        <p:spPr>
          <a:xfrm>
            <a:off x="317150" y="6114707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pic>
        <p:nvPicPr>
          <p:cNvPr id="1229" name="Google Shape;1229;g2c6f0a5e03a_0_1726"/>
          <p:cNvPicPr preferRelativeResize="0"/>
          <p:nvPr/>
        </p:nvPicPr>
        <p:blipFill rotWithShape="1">
          <a:blip r:embed="rId3">
            <a:alphaModFix/>
          </a:blip>
          <a:srcRect r="66632" b="-16279"/>
          <a:stretch/>
        </p:blipFill>
        <p:spPr>
          <a:xfrm>
            <a:off x="2143736" y="4141353"/>
            <a:ext cx="1959950" cy="7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g2c6f0a5e03a_0_172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3367" y="1996595"/>
            <a:ext cx="1913100" cy="1913100"/>
          </a:xfrm>
          <a:prstGeom prst="roundRect">
            <a:avLst>
              <a:gd name="adj" fmla="val 8808"/>
            </a:avLst>
          </a:prstGeom>
          <a:noFill/>
          <a:ln>
            <a:noFill/>
          </a:ln>
        </p:spPr>
      </p:pic>
      <p:sp>
        <p:nvSpPr>
          <p:cNvPr id="1231" name="Google Shape;1231;g2c6f0a5e03a_0_1726"/>
          <p:cNvSpPr/>
          <p:nvPr/>
        </p:nvSpPr>
        <p:spPr>
          <a:xfrm>
            <a:off x="5822950" y="2539437"/>
            <a:ext cx="2548800" cy="25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</a:rPr>
              <a:t>Общие вопросы</a:t>
            </a:r>
            <a:endParaRPr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</a:rPr>
              <a:t/>
            </a:r>
            <a:br>
              <a:rPr lang="ru-RU" sz="1400" dirty="0">
                <a:solidFill>
                  <a:schemeClr val="lt1"/>
                </a:solidFill>
              </a:rPr>
            </a:br>
            <a:r>
              <a:rPr lang="ru-RU" dirty="0" smtClean="0">
                <a:solidFill>
                  <a:schemeClr val="lt1"/>
                </a:solidFill>
              </a:rPr>
              <a:t>Методическая поддержка</a:t>
            </a:r>
            <a:r>
              <a:rPr lang="ru-RU" sz="1400" dirty="0" smtClean="0">
                <a:solidFill>
                  <a:schemeClr val="lt1"/>
                </a:solidFill>
              </a:rPr>
              <a:t>  </a:t>
            </a:r>
            <a:endParaRPr sz="14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</a:rPr>
              <a:t>	</a:t>
            </a:r>
            <a:r>
              <a:rPr lang="ru-RU" dirty="0">
                <a:solidFill>
                  <a:schemeClr val="lt1"/>
                </a:solidFill>
              </a:rPr>
              <a:t>	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</a:rPr>
              <a:t>Обучение педагогов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lt1"/>
              </a:solidFill>
            </a:endParaRPr>
          </a:p>
          <a:p>
            <a:pPr lvl="0"/>
            <a:r>
              <a:rPr lang="ru-RU" dirty="0">
                <a:solidFill>
                  <a:schemeClr val="lt1"/>
                </a:solidFill>
              </a:rPr>
              <a:t>	</a:t>
            </a:r>
            <a:endParaRPr sz="1400" dirty="0">
              <a:solidFill>
                <a:schemeClr val="lt1"/>
              </a:solidFill>
            </a:endParaRPr>
          </a:p>
        </p:txBody>
      </p:sp>
      <p:cxnSp>
        <p:nvCxnSpPr>
          <p:cNvPr id="1233" name="Google Shape;1233;g2c6f0a5e03a_0_1726"/>
          <p:cNvCxnSpPr/>
          <p:nvPr/>
        </p:nvCxnSpPr>
        <p:spPr>
          <a:xfrm rot="10800000">
            <a:off x="4997858" y="1836361"/>
            <a:ext cx="0" cy="3082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4" name="Google Shape;1234;g2c6f0a5e03a_0_1726"/>
          <p:cNvSpPr/>
          <p:nvPr/>
        </p:nvSpPr>
        <p:spPr>
          <a:xfrm>
            <a:off x="8473753" y="2498501"/>
            <a:ext cx="2964560" cy="230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 dirty="0">
                <a:solidFill>
                  <a:schemeClr val="lt1"/>
                </a:solidFill>
              </a:rPr>
              <a:t>prosv@prosv.ru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 dirty="0">
                <a:solidFill>
                  <a:schemeClr val="lt1"/>
                </a:solidFill>
              </a:rPr>
              <a:t>vopros@prosv.ru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u="sng" dirty="0" smtClean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u="sng" dirty="0" smtClean="0">
              <a:solidFill>
                <a:schemeClr val="lt1"/>
              </a:solidFill>
            </a:endParaRPr>
          </a:p>
          <a:p>
            <a:pPr lvl="0"/>
            <a:r>
              <a:rPr lang="en-US" u="sng" dirty="0">
                <a:solidFill>
                  <a:schemeClr val="lt1"/>
                </a:solidFill>
              </a:rPr>
              <a:t>https://uchitel.club/courses/</a:t>
            </a:r>
            <a:r>
              <a:rPr lang="ru-RU" u="sng" dirty="0">
                <a:solidFill>
                  <a:schemeClr val="lt1"/>
                </a:solidFill>
              </a:rPr>
              <a:t/>
            </a:r>
            <a:br>
              <a:rPr lang="ru-RU" u="sng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0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 меня растут года, будет и 17! Где работать мне тогда, чем заниматься?»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561381"/>
            <a:ext cx="7507137" cy="50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деятельность 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675" y="1835418"/>
            <a:ext cx="6486555" cy="43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Лаборант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химического анализа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298" y="1857899"/>
            <a:ext cx="6155486" cy="44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585" y="2085975"/>
            <a:ext cx="5909094" cy="41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Электромонтёр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14" y="1670321"/>
            <a:ext cx="6877111" cy="45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1250" b="10278"/>
          <a:stretch/>
        </p:blipFill>
        <p:spPr>
          <a:xfrm>
            <a:off x="2771775" y="1810459"/>
            <a:ext cx="6448425" cy="439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Картограф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99" y="1652876"/>
            <a:ext cx="6882900" cy="43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ftr" idx="4294967295"/>
          </p:nvPr>
        </p:nvSpPr>
        <p:spPr>
          <a:xfrm>
            <a:off x="0" y="6638925"/>
            <a:ext cx="411480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7701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© АО «Издательство «Просвещение», </a:t>
            </a:r>
            <a:r>
              <a:rPr lang="ru-RU" sz="800" b="0" i="0" u="none" strike="noStrike" cap="none" dirty="0" smtClean="0">
                <a:solidFill>
                  <a:srgbClr val="63626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0" i="0" u="none" strike="noStrike" cap="none" dirty="0">
              <a:solidFill>
                <a:srgbClr val="63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flipV="1">
            <a:off x="759573" y="636776"/>
            <a:ext cx="11432427" cy="45719"/>
          </a:xfrm>
          <a:custGeom>
            <a:avLst/>
            <a:gdLst/>
            <a:ahLst/>
            <a:cxnLst/>
            <a:rect l="l" t="t" r="r" b="b"/>
            <a:pathLst>
              <a:path w="15916275" h="120000" extrusionOk="0">
                <a:moveTo>
                  <a:pt x="0" y="0"/>
                </a:moveTo>
                <a:lnTo>
                  <a:pt x="15915745" y="0"/>
                </a:lnTo>
              </a:path>
            </a:pathLst>
          </a:custGeom>
          <a:noFill/>
          <a:ln w="10450" cap="flat" cmpd="sng">
            <a:solidFill>
              <a:srgbClr val="DEEB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endParaRPr sz="8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80" y="52537"/>
            <a:ext cx="1287019" cy="58423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0" y="545281"/>
            <a:ext cx="7712015" cy="1016100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B8F959C3-287F-4C00-28C5-7618C50F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05" y="819318"/>
            <a:ext cx="7016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09" y="1652876"/>
            <a:ext cx="7756478" cy="44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Августовка">
      <a:majorFont>
        <a:latin typeface="Helvetica Bold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164</Words>
  <Application>Microsoft Office PowerPoint</Application>
  <PresentationFormat>Широкоэкранный</PresentationFormat>
  <Paragraphs>53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Helvetica Bold</vt:lpstr>
      <vt:lpstr>Arial</vt:lpstr>
      <vt:lpstr>Roboto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Семочкина Елизавета Валерьевна</dc:creator>
  <cp:lastModifiedBy>Ольга Чекалина</cp:lastModifiedBy>
  <cp:revision>319</cp:revision>
  <dcterms:created xsi:type="dcterms:W3CDTF">2024-07-26T11:37:09Z</dcterms:created>
  <dcterms:modified xsi:type="dcterms:W3CDTF">2024-10-13T12:06:05Z</dcterms:modified>
</cp:coreProperties>
</file>